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CB168-8769-49F4-B95D-08A6FEAA25FD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372C1-25A3-4ECA-B12D-1DE15EE436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226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372C1-25A3-4ECA-B12D-1DE15EE4368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170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372C1-25A3-4ECA-B12D-1DE15EE4368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9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7993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94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539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78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319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96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36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82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0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95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40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CF88459-BFD2-40E7-8999-E26877E3E3E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18581DA-42D7-40DA-B2DD-910BBC3EF7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16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vsky/sfedu-project-second-semest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Презентация проекта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Подгруппа «3»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24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Обе программы прошли тестирование</a:t>
            </a:r>
            <a:r>
              <a:rPr lang="en-US" dirty="0" smtClean="0"/>
              <a:t>,</a:t>
            </a:r>
            <a:r>
              <a:rPr lang="ru-RU" dirty="0" smtClean="0"/>
              <a:t> ошибки выявлены не были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77" y="2828925"/>
            <a:ext cx="2438400" cy="29718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32" y="2286000"/>
            <a:ext cx="1347502" cy="16422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89" y="4828238"/>
            <a:ext cx="1184148" cy="14431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577" y="3414867"/>
            <a:ext cx="660273" cy="8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4450" y="361950"/>
            <a:ext cx="9692640" cy="1325562"/>
          </a:xfrm>
        </p:spPr>
        <p:txBody>
          <a:bodyPr/>
          <a:lstStyle/>
          <a:p>
            <a:r>
              <a:rPr lang="ru-RU" dirty="0" smtClean="0"/>
              <a:t>Примечание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14450" y="2049462"/>
            <a:ext cx="8595360" cy="4351337"/>
          </a:xfrm>
        </p:spPr>
        <p:txBody>
          <a:bodyPr/>
          <a:lstStyle/>
          <a:p>
            <a:r>
              <a:rPr lang="ru-RU" dirty="0" smtClean="0"/>
              <a:t>1-ая задача название файла</a:t>
            </a:r>
            <a:r>
              <a:rPr lang="en-US" dirty="0" smtClean="0"/>
              <a:t>: </a:t>
            </a:r>
            <a:r>
              <a:rPr lang="en-US" i="1" dirty="0" smtClean="0"/>
              <a:t>spiral.py</a:t>
            </a:r>
          </a:p>
          <a:p>
            <a:r>
              <a:rPr lang="en-US" dirty="0" smtClean="0"/>
              <a:t>2</a:t>
            </a:r>
            <a:r>
              <a:rPr lang="ru-RU" dirty="0" smtClean="0"/>
              <a:t>-</a:t>
            </a:r>
            <a:r>
              <a:rPr lang="ru-RU" dirty="0" err="1" smtClean="0"/>
              <a:t>ая</a:t>
            </a:r>
            <a:r>
              <a:rPr lang="ru-RU" dirty="0" smtClean="0"/>
              <a:t> </a:t>
            </a:r>
            <a:r>
              <a:rPr lang="ru-RU" dirty="0"/>
              <a:t>задача название файла</a:t>
            </a:r>
            <a:r>
              <a:rPr lang="en-US" dirty="0"/>
              <a:t>: </a:t>
            </a:r>
            <a:r>
              <a:rPr lang="en-US" i="1" dirty="0" smtClean="0"/>
              <a:t>alarm_clock.py</a:t>
            </a:r>
          </a:p>
          <a:p>
            <a:r>
              <a:rPr lang="ru-RU" dirty="0" smtClean="0"/>
              <a:t>Ссылка на </a:t>
            </a:r>
            <a:r>
              <a:rPr lang="ru-RU" dirty="0" err="1" smtClean="0"/>
              <a:t>репозиторий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github.com/</a:t>
            </a:r>
            <a:endParaRPr lang="ru-RU" dirty="0" smtClean="0"/>
          </a:p>
          <a:p>
            <a:r>
              <a:rPr lang="ru-RU" dirty="0" smtClean="0"/>
              <a:t>Члены</a:t>
            </a:r>
            <a:r>
              <a:rPr lang="ru-RU" i="1" dirty="0" smtClean="0"/>
              <a:t> </a:t>
            </a:r>
            <a:r>
              <a:rPr lang="ru-RU" dirty="0" smtClean="0"/>
              <a:t>подгруппы</a:t>
            </a:r>
            <a:r>
              <a:rPr lang="en-US" i="1" dirty="0" smtClean="0"/>
              <a:t>: </a:t>
            </a:r>
            <a:r>
              <a:rPr lang="ru-RU" i="1" dirty="0" smtClean="0"/>
              <a:t>Алфёров В.</a:t>
            </a:r>
            <a:r>
              <a:rPr lang="en-US" i="1" dirty="0" smtClean="0"/>
              <a:t>, </a:t>
            </a:r>
            <a:r>
              <a:rPr lang="ru-RU" i="1" dirty="0" smtClean="0"/>
              <a:t>Вязников И.</a:t>
            </a:r>
            <a:r>
              <a:rPr lang="en-US" i="1" dirty="0" smtClean="0"/>
              <a:t>,</a:t>
            </a:r>
            <a:r>
              <a:rPr lang="ru-RU" i="1" dirty="0" smtClean="0"/>
              <a:t> Иванов И.</a:t>
            </a:r>
            <a:r>
              <a:rPr lang="en-US" i="1" dirty="0" smtClean="0"/>
              <a:t>,</a:t>
            </a:r>
            <a:r>
              <a:rPr lang="ru-RU" i="1" dirty="0" smtClean="0"/>
              <a:t> </a:t>
            </a:r>
            <a:r>
              <a:rPr lang="ru-RU" i="1" dirty="0" err="1" smtClean="0"/>
              <a:t>Кирицева</a:t>
            </a:r>
            <a:r>
              <a:rPr lang="ru-RU" i="1" dirty="0" smtClean="0"/>
              <a:t> А.</a:t>
            </a:r>
            <a:r>
              <a:rPr lang="en-US" i="1" dirty="0" smtClean="0"/>
              <a:t>, </a:t>
            </a:r>
            <a:r>
              <a:rPr lang="ru-RU" i="1" dirty="0" smtClean="0"/>
              <a:t>Середа Л.</a:t>
            </a:r>
            <a:r>
              <a:rPr lang="en-US" i="1" dirty="0" smtClean="0"/>
              <a:t>,</a:t>
            </a:r>
            <a:r>
              <a:rPr lang="ru-RU" i="1" dirty="0" smtClean="0"/>
              <a:t> Шумовский К.</a:t>
            </a:r>
            <a:endParaRPr lang="en-US" i="1" dirty="0" smtClean="0"/>
          </a:p>
          <a:p>
            <a:pPr marL="0" indent="0">
              <a:buNone/>
            </a:pP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84968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1-ой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u="sng" dirty="0" smtClean="0"/>
              <a:t>Целью 1-ой задачи было</a:t>
            </a:r>
            <a:r>
              <a:rPr lang="en-US" sz="2000" u="sng" dirty="0" smtClean="0"/>
              <a:t>:</a:t>
            </a:r>
            <a:endParaRPr lang="ru-RU" sz="2000" dirty="0"/>
          </a:p>
          <a:p>
            <a:pPr marL="0" indent="0">
              <a:buNone/>
            </a:pPr>
            <a:r>
              <a:rPr lang="ru-RU" sz="2000" dirty="0" smtClean="0"/>
              <a:t>Написать программу</a:t>
            </a:r>
            <a:r>
              <a:rPr lang="en-US" sz="2000" dirty="0" smtClean="0"/>
              <a:t>,</a:t>
            </a:r>
            <a:r>
              <a:rPr lang="ru-RU" sz="2000" dirty="0" smtClean="0"/>
              <a:t> которая создает матрицу </a:t>
            </a:r>
            <a:r>
              <a:rPr lang="en-US" sz="2000" i="1" dirty="0" smtClean="0"/>
              <a:t>n</a:t>
            </a:r>
            <a:r>
              <a:rPr lang="en-US" sz="2000" dirty="0" smtClean="0"/>
              <a:t> x </a:t>
            </a:r>
            <a:r>
              <a:rPr lang="en-US" sz="2000" i="1" dirty="0" smtClean="0"/>
              <a:t>m, </a:t>
            </a:r>
            <a:r>
              <a:rPr lang="ru-RU" sz="2000" dirty="0" smtClean="0"/>
              <a:t>заполнив ее по спирали числами от 1 до </a:t>
            </a:r>
            <a:r>
              <a:rPr lang="en-US" sz="2000" dirty="0" smtClean="0"/>
              <a:t>n x m. </a:t>
            </a:r>
            <a:r>
              <a:rPr lang="ru-RU" sz="2000" dirty="0" smtClean="0"/>
              <a:t>Спираль начинается в левом верхнем углу и закручивается по часовой стрелке.</a:t>
            </a:r>
          </a:p>
          <a:p>
            <a:pPr marL="0" indent="0">
              <a:buNone/>
            </a:pPr>
            <a:r>
              <a:rPr lang="ru-RU" sz="2000" dirty="0" smtClean="0"/>
              <a:t>Пример</a:t>
            </a:r>
            <a:r>
              <a:rPr lang="en-US" sz="2000" dirty="0" smtClean="0"/>
              <a:t>: </a:t>
            </a:r>
            <a:r>
              <a:rPr lang="ru-RU" sz="2000" dirty="0" smtClean="0"/>
              <a:t>при </a:t>
            </a:r>
            <a:r>
              <a:rPr lang="en-US" sz="2000" dirty="0" smtClean="0"/>
              <a:t>n = 6, m = 6, </a:t>
            </a:r>
            <a:r>
              <a:rPr lang="ru-RU" sz="2000" dirty="0" smtClean="0"/>
              <a:t>на выводе имеем матрицу</a:t>
            </a:r>
            <a:r>
              <a:rPr lang="en-US" sz="2000" dirty="0" smtClean="0"/>
              <a:t>:</a:t>
            </a:r>
            <a:endParaRPr lang="ru-RU" sz="2000" dirty="0"/>
          </a:p>
        </p:txBody>
      </p:sp>
      <p:pic>
        <p:nvPicPr>
          <p:cNvPr id="1028" name="Picture 4" descr="Альтернативный способ заполнения «спиральной матрицы»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14" y="4116569"/>
            <a:ext cx="21240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3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 1-ой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691322"/>
            <a:ext cx="8595360" cy="756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Функции</a:t>
            </a:r>
            <a:r>
              <a:rPr lang="en-US" sz="2000" dirty="0" smtClean="0"/>
              <a:t>:</a:t>
            </a:r>
            <a:r>
              <a:rPr lang="ru-RU" sz="2300" dirty="0" smtClean="0"/>
              <a:t/>
            </a:r>
            <a:br>
              <a:rPr lang="ru-RU" sz="2300" dirty="0" smtClean="0"/>
            </a:br>
            <a:endParaRPr lang="en-US" sz="2300" dirty="0" smtClean="0"/>
          </a:p>
          <a:p>
            <a:pPr marL="0" indent="0">
              <a:buNone/>
            </a:pP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834483"/>
            <a:ext cx="5499413" cy="879906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261872" y="2584939"/>
            <a:ext cx="8595360" cy="124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smtClean="0">
                <a:latin typeface="+mj-lt"/>
                <a:cs typeface="Courier New" panose="02070309020205020404" pitchFamily="49" charset="0"/>
              </a:rPr>
              <a:t>printM(a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ru-RU" dirty="0" smtClean="0"/>
              <a:t>выводит матрицу в терминал в красивом виде</a:t>
            </a:r>
            <a:endParaRPr lang="en-US" dirty="0" smtClean="0"/>
          </a:p>
          <a:p>
            <a:r>
              <a:rPr lang="ru-RU" i="1" dirty="0" smtClean="0"/>
              <a:t>a</a:t>
            </a:r>
            <a:r>
              <a:rPr lang="ru-RU" dirty="0" smtClean="0"/>
              <a:t> - двумерный список, который нужно вывести как матрицу</a:t>
            </a:r>
          </a:p>
          <a:p>
            <a:pPr marL="0" indent="0">
              <a:buFont typeface="Arial" pitchFamily="34" charset="0"/>
              <a:buNone/>
            </a:pP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261872" y="2584938"/>
            <a:ext cx="8595360" cy="12495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smtClean="0">
                <a:latin typeface="+mj-lt"/>
                <a:cs typeface="Courier New" panose="02070309020205020404" pitchFamily="49" charset="0"/>
              </a:rPr>
              <a:t>Menu(n, m)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ru-RU" dirty="0" smtClean="0"/>
              <a:t>выводит меню в терминал</a:t>
            </a:r>
            <a:endParaRPr lang="en-US" dirty="0" smtClean="0"/>
          </a:p>
          <a:p>
            <a:r>
              <a:rPr lang="en-US" i="1" dirty="0"/>
              <a:t>n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/>
              <a:t>количество </a:t>
            </a:r>
            <a:r>
              <a:rPr lang="ru-RU" dirty="0" smtClean="0"/>
              <a:t>строк</a:t>
            </a:r>
          </a:p>
          <a:p>
            <a:r>
              <a:rPr lang="en-US" i="1" dirty="0" smtClean="0"/>
              <a:t>m</a:t>
            </a:r>
            <a:r>
              <a:rPr lang="en-US" dirty="0" smtClean="0"/>
              <a:t> – </a:t>
            </a:r>
            <a:r>
              <a:rPr lang="ru-RU" dirty="0" smtClean="0"/>
              <a:t>количество столбцов</a:t>
            </a:r>
          </a:p>
          <a:p>
            <a:pPr marL="0" indent="0">
              <a:buFont typeface="Arial" pitchFamily="34" charset="0"/>
              <a:buNone/>
            </a:pP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842416"/>
            <a:ext cx="5499413" cy="2921564"/>
          </a:xfrm>
          <a:prstGeom prst="rect">
            <a:avLst/>
          </a:prstGeom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1261872" y="2584938"/>
            <a:ext cx="8595360" cy="12495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smtClean="0">
                <a:latin typeface="+mj-lt"/>
                <a:cs typeface="Courier New" panose="02070309020205020404" pitchFamily="49" charset="0"/>
              </a:rPr>
              <a:t>Matr(n, m)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ru-RU" dirty="0" smtClean="0"/>
              <a:t>создает нулевую матрицу</a:t>
            </a:r>
            <a:endParaRPr lang="en-US" dirty="0" smtClean="0"/>
          </a:p>
          <a:p>
            <a:r>
              <a:rPr lang="en-US" i="1" dirty="0"/>
              <a:t>n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/>
              <a:t>количество </a:t>
            </a:r>
            <a:r>
              <a:rPr lang="ru-RU" dirty="0" smtClean="0"/>
              <a:t>строк</a:t>
            </a:r>
          </a:p>
          <a:p>
            <a:r>
              <a:rPr lang="en-US" i="1" dirty="0" smtClean="0"/>
              <a:t>m</a:t>
            </a:r>
            <a:r>
              <a:rPr lang="en-US" dirty="0" smtClean="0"/>
              <a:t> – </a:t>
            </a:r>
            <a:r>
              <a:rPr lang="ru-RU" dirty="0" smtClean="0"/>
              <a:t>количество столбцов</a:t>
            </a:r>
          </a:p>
          <a:p>
            <a:pPr marL="0" indent="0">
              <a:buFont typeface="Arial" pitchFamily="34" charset="0"/>
              <a:buNone/>
            </a:pP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3844793"/>
            <a:ext cx="5499413" cy="859283"/>
          </a:xfrm>
          <a:prstGeom prst="rect">
            <a:avLst/>
          </a:prstGeom>
        </p:spPr>
      </p:pic>
      <p:sp>
        <p:nvSpPr>
          <p:cNvPr id="12" name="Объект 2"/>
          <p:cNvSpPr txBox="1">
            <a:spLocks/>
          </p:cNvSpPr>
          <p:nvPr/>
        </p:nvSpPr>
        <p:spPr>
          <a:xfrm>
            <a:off x="1261872" y="2269916"/>
            <a:ext cx="8595360" cy="45880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smtClean="0">
                <a:latin typeface="+mj-lt"/>
                <a:cs typeface="Courier New" panose="02070309020205020404" pitchFamily="49" charset="0"/>
              </a:rPr>
              <a:t>Spiral(a, n1, m1)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ru-RU" dirty="0" smtClean="0"/>
              <a:t>создает саму спираль</a:t>
            </a:r>
            <a:endParaRPr lang="en-US" dirty="0" smtClean="0"/>
          </a:p>
          <a:p>
            <a:r>
              <a:rPr lang="en-US" i="1" dirty="0"/>
              <a:t>a</a:t>
            </a:r>
            <a:r>
              <a:rPr lang="en-US" dirty="0"/>
              <a:t> – </a:t>
            </a:r>
            <a:r>
              <a:rPr lang="ru-RU" dirty="0"/>
              <a:t>нулевая </a:t>
            </a:r>
            <a:r>
              <a:rPr lang="ru-RU" dirty="0" smtClean="0"/>
              <a:t>матрица</a:t>
            </a:r>
            <a:endParaRPr lang="en-US" i="1" dirty="0" smtClean="0"/>
          </a:p>
          <a:p>
            <a:r>
              <a:rPr lang="en-US" i="1" dirty="0" smtClean="0"/>
              <a:t>n</a:t>
            </a:r>
            <a:r>
              <a:rPr lang="ru-RU" i="1" dirty="0" smtClean="0"/>
              <a:t>1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/>
              <a:t>количество </a:t>
            </a:r>
            <a:r>
              <a:rPr lang="ru-RU" dirty="0" smtClean="0"/>
              <a:t>строк</a:t>
            </a:r>
          </a:p>
          <a:p>
            <a:r>
              <a:rPr lang="en-US" i="1" dirty="0" smtClean="0"/>
              <a:t>m</a:t>
            </a:r>
            <a:r>
              <a:rPr lang="ru-RU" i="1" dirty="0" smtClean="0"/>
              <a:t>1</a:t>
            </a:r>
            <a:r>
              <a:rPr lang="en-US" dirty="0" smtClean="0"/>
              <a:t> – </a:t>
            </a:r>
            <a:r>
              <a:rPr lang="ru-RU" dirty="0" smtClean="0"/>
              <a:t>количество столбцов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u="sng" dirty="0" smtClean="0"/>
              <a:t>Код на следующем слайде</a:t>
            </a:r>
            <a:r>
              <a:rPr lang="en-US" u="sng" dirty="0" smtClean="0"/>
              <a:t>.</a:t>
            </a:r>
            <a:endParaRPr lang="en-US" u="sng" dirty="0"/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  <a:p>
            <a:pPr marL="0" indent="0">
              <a:buFont typeface="Arial" pitchFamily="34" charset="0"/>
              <a:buNone/>
            </a:pP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94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6491" y="64773"/>
            <a:ext cx="3705225" cy="82427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cs typeface="Courier New" panose="02070309020205020404" pitchFamily="49" charset="0"/>
              </a:rPr>
              <a:t>Функция</a:t>
            </a:r>
            <a:r>
              <a:rPr lang="ru-RU" b="1" dirty="0" smtClean="0">
                <a:cs typeface="Courier New" panose="02070309020205020404" pitchFamily="49" charset="0"/>
              </a:rPr>
              <a:t> </a:t>
            </a:r>
            <a:r>
              <a:rPr lang="en-US" b="1" dirty="0" smtClean="0">
                <a:cs typeface="Courier New" panose="02070309020205020404" pitchFamily="49" charset="0"/>
              </a:rPr>
              <a:t>Spiral(a</a:t>
            </a:r>
            <a:r>
              <a:rPr lang="en-US" b="1" dirty="0">
                <a:cs typeface="Courier New" panose="02070309020205020404" pitchFamily="49" charset="0"/>
              </a:rPr>
              <a:t>, n1, m1)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91" y="540174"/>
            <a:ext cx="5837184" cy="6209304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706491" y="64773"/>
            <a:ext cx="3294009" cy="4575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000" dirty="0" smtClean="0"/>
              <a:t>Основной код</a:t>
            </a:r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2" y="522294"/>
            <a:ext cx="5837184" cy="58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0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ru-RU" dirty="0" smtClean="0"/>
              <a:t>Пример работы программы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39120"/>
            <a:ext cx="8595360" cy="800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I. </a:t>
            </a:r>
            <a:r>
              <a:rPr lang="ru-RU" dirty="0" smtClean="0"/>
              <a:t>Входные данные</a:t>
            </a:r>
            <a:r>
              <a:rPr lang="en-US" dirty="0" smtClean="0"/>
              <a:t>: n = 10; m = 9</a:t>
            </a:r>
            <a:endParaRPr lang="ru-RU" dirty="0"/>
          </a:p>
        </p:txBody>
      </p:sp>
      <p:pic>
        <p:nvPicPr>
          <p:cNvPr id="2050" name="Picture 2" descr="https://github.com/shmvsky/sfedu-project-second-semester/raw/main/img/Screenshot%202022-05-24%201241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47" y="2540001"/>
            <a:ext cx="30956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thub.com/shmvsky/sfedu-project-second-semester/raw/main/img/Screenshot%202022-05-24%201248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47" y="3902075"/>
            <a:ext cx="63150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1261872" y="3232150"/>
            <a:ext cx="8595360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   </a:t>
            </a:r>
            <a:r>
              <a:rPr lang="ru-RU" dirty="0" smtClean="0"/>
              <a:t>Результат</a:t>
            </a:r>
            <a:r>
              <a:rPr lang="en-US" dirty="0" smtClean="0"/>
              <a:t>: 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261872" y="1835947"/>
            <a:ext cx="8595360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I. </a:t>
            </a:r>
            <a:r>
              <a:rPr lang="ru-RU" dirty="0" smtClean="0"/>
              <a:t>Входные данные</a:t>
            </a:r>
            <a:r>
              <a:rPr lang="en-US" dirty="0" smtClean="0"/>
              <a:t>: n = 3; m = 4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147" y="2540001"/>
            <a:ext cx="3095625" cy="5324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147" y="3921124"/>
            <a:ext cx="3092864" cy="888207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2762250" y="3218656"/>
            <a:ext cx="8105775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</a:t>
            </a:r>
            <a:r>
              <a:rPr lang="ru-RU" dirty="0" smtClean="0"/>
              <a:t>матрица </a:t>
            </a:r>
            <a:r>
              <a:rPr lang="ru-RU" dirty="0"/>
              <a:t>указанных размеров, значения которой были </a:t>
            </a:r>
            <a:r>
              <a:rPr lang="ru-RU" dirty="0" smtClean="0"/>
              <a:t>сгенерированы</a:t>
            </a:r>
            <a:r>
              <a:rPr lang="en-US" dirty="0" smtClean="0"/>
              <a:t> </a:t>
            </a:r>
            <a:r>
              <a:rPr lang="ru-RU" dirty="0" smtClean="0"/>
              <a:t>по спирали</a:t>
            </a:r>
            <a:r>
              <a:rPr lang="en-US" dirty="0" smtClean="0"/>
              <a:t>: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49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</a:t>
            </a:r>
            <a:r>
              <a:rPr lang="en-US" dirty="0" smtClean="0"/>
              <a:t>2</a:t>
            </a:r>
            <a:r>
              <a:rPr lang="ru-RU" dirty="0" smtClean="0"/>
              <a:t>-ой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u="sng" dirty="0" smtClean="0"/>
              <a:t>Целью </a:t>
            </a:r>
            <a:r>
              <a:rPr lang="en-US" sz="2000" u="sng" dirty="0" smtClean="0"/>
              <a:t>2</a:t>
            </a:r>
            <a:r>
              <a:rPr lang="ru-RU" sz="2000" u="sng" dirty="0" smtClean="0"/>
              <a:t>-ой задачи было</a:t>
            </a:r>
            <a:r>
              <a:rPr lang="en-US" sz="2000" u="sng" dirty="0" smtClean="0"/>
              <a:t>:</a:t>
            </a:r>
          </a:p>
          <a:p>
            <a:pPr marL="0" indent="0">
              <a:buNone/>
            </a:pPr>
            <a:r>
              <a:rPr lang="ru-RU" sz="2000" dirty="0" smtClean="0"/>
              <a:t>Создать продвинутый будильник</a:t>
            </a:r>
            <a:r>
              <a:rPr lang="en-US" sz="2000" dirty="0" smtClean="0"/>
              <a:t>,</a:t>
            </a:r>
            <a:r>
              <a:rPr lang="ru-RU" sz="2000" dirty="0" smtClean="0"/>
              <a:t> включив в него музыку или видео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5625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031716"/>
          </a:xfrm>
        </p:spPr>
        <p:txBody>
          <a:bodyPr/>
          <a:lstStyle/>
          <a:p>
            <a:r>
              <a:rPr lang="ru-RU" dirty="0" smtClean="0"/>
              <a:t>Решение 2-ой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087678"/>
            <a:ext cx="8595360" cy="756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Функции</a:t>
            </a:r>
            <a:r>
              <a:rPr lang="en-US" sz="2000" dirty="0" smtClean="0"/>
              <a:t>:</a:t>
            </a:r>
            <a:r>
              <a:rPr lang="ru-RU" sz="2300" dirty="0" smtClean="0"/>
              <a:t/>
            </a:r>
            <a:br>
              <a:rPr lang="ru-RU" sz="2300" dirty="0" smtClean="0"/>
            </a:br>
            <a:endParaRPr lang="en-US" sz="2300" dirty="0" smtClean="0"/>
          </a:p>
          <a:p>
            <a:pPr marL="0" indent="0">
              <a:buNone/>
            </a:pP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1261872" y="1562100"/>
            <a:ext cx="8595360" cy="12495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latin typeface="+mj-lt"/>
                <a:cs typeface="Courier New" panose="02070309020205020404" pitchFamily="49" charset="0"/>
              </a:rPr>
              <a:t>p</a:t>
            </a:r>
            <a:r>
              <a:rPr lang="en-US" sz="2000" b="1" dirty="0" err="1" smtClean="0">
                <a:latin typeface="+mj-lt"/>
                <a:cs typeface="Courier New" panose="02070309020205020404" pitchFamily="49" charset="0"/>
              </a:rPr>
              <a:t>rintt</a:t>
            </a:r>
            <a:r>
              <a:rPr lang="en-US" sz="2000" b="1" dirty="0" smtClean="0">
                <a:latin typeface="+mj-lt"/>
                <a:cs typeface="Courier New" panose="02070309020205020404" pitchFamily="49" charset="0"/>
              </a:rPr>
              <a:t>()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ru-RU" dirty="0" smtClean="0"/>
              <a:t>выводит сообщение</a:t>
            </a:r>
            <a:r>
              <a:rPr lang="en-US" dirty="0" smtClean="0"/>
              <a:t>: “</a:t>
            </a:r>
            <a:r>
              <a:rPr lang="ru-RU" dirty="0" smtClean="0"/>
              <a:t>Будильник отложен на минуту</a:t>
            </a:r>
            <a:r>
              <a:rPr lang="en-US" dirty="0" smtClean="0"/>
              <a:t>”</a:t>
            </a:r>
            <a:r>
              <a:rPr lang="ru-RU" dirty="0" smtClean="0"/>
              <a:t> один раз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1261872" y="1562100"/>
            <a:ext cx="8595360" cy="12495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smtClean="0">
                <a:latin typeface="+mj-lt"/>
                <a:cs typeface="Courier New" panose="02070309020205020404" pitchFamily="49" charset="0"/>
              </a:rPr>
              <a:t>choose(par = ‘ ’)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ru-RU" dirty="0" smtClean="0"/>
              <a:t>выбирает мелодию для проигрывания</a:t>
            </a:r>
            <a:endParaRPr lang="en-US" dirty="0" smtClean="0"/>
          </a:p>
          <a:p>
            <a:r>
              <a:rPr lang="en-US" i="1" dirty="0" smtClean="0"/>
              <a:t>par</a:t>
            </a:r>
            <a:r>
              <a:rPr lang="en-US" dirty="0" smtClean="0"/>
              <a:t> – </a:t>
            </a:r>
            <a:r>
              <a:rPr lang="ru-RU" dirty="0" smtClean="0"/>
              <a:t>путь до </a:t>
            </a:r>
            <a:r>
              <a:rPr lang="en-US" dirty="0" smtClean="0"/>
              <a:t>.mp3 </a:t>
            </a:r>
            <a:r>
              <a:rPr lang="ru-RU" dirty="0" smtClean="0"/>
              <a:t>файла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7072"/>
            <a:ext cx="11306175" cy="5238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11644"/>
            <a:ext cx="11306175" cy="404635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811644"/>
            <a:ext cx="11306174" cy="4051142"/>
          </a:xfrm>
          <a:prstGeom prst="rect">
            <a:avLst/>
          </a:prstGeom>
        </p:spPr>
      </p:pic>
      <p:sp>
        <p:nvSpPr>
          <p:cNvPr id="18" name="Объект 2"/>
          <p:cNvSpPr txBox="1">
            <a:spLocks/>
          </p:cNvSpPr>
          <p:nvPr/>
        </p:nvSpPr>
        <p:spPr>
          <a:xfrm>
            <a:off x="1261872" y="1557314"/>
            <a:ext cx="8595360" cy="12495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play(</a:t>
            </a:r>
            <a:r>
              <a:rPr lang="en-US" sz="2000" b="1" dirty="0" err="1"/>
              <a:t>alarmWd</a:t>
            </a:r>
            <a:r>
              <a:rPr lang="en-US" sz="2000" b="1" dirty="0"/>
              <a:t>, </a:t>
            </a:r>
            <a:r>
              <a:rPr lang="en-US" sz="2000" b="1" dirty="0" err="1"/>
              <a:t>alarmHour</a:t>
            </a:r>
            <a:r>
              <a:rPr lang="en-US" sz="2000" b="1" dirty="0"/>
              <a:t>, </a:t>
            </a:r>
            <a:r>
              <a:rPr lang="en-US" sz="2000" b="1" dirty="0" err="1"/>
              <a:t>alarmMin</a:t>
            </a:r>
            <a:r>
              <a:rPr lang="en-US" sz="2000" b="1" dirty="0"/>
              <a:t>, </a:t>
            </a:r>
            <a:r>
              <a:rPr lang="en-US" sz="2000" b="1" dirty="0" err="1"/>
              <a:t>alarmSec</a:t>
            </a:r>
            <a:r>
              <a:rPr lang="en-US" sz="2000" b="1" dirty="0"/>
              <a:t>, </a:t>
            </a:r>
            <a:r>
              <a:rPr lang="en-US" sz="2000" b="1" dirty="0" smtClean="0"/>
              <a:t>path</a:t>
            </a:r>
            <a:r>
              <a:rPr lang="ru-RU" sz="2000" b="1" dirty="0" smtClean="0"/>
              <a:t>)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ru-RU" dirty="0" smtClean="0"/>
              <a:t>проигрывает мелодию</a:t>
            </a:r>
            <a:endParaRPr lang="en-US" dirty="0" smtClean="0"/>
          </a:p>
          <a:p>
            <a:r>
              <a:rPr lang="en-US" sz="1600" i="1" dirty="0" err="1" smtClean="0"/>
              <a:t>alarmWd</a:t>
            </a:r>
            <a:r>
              <a:rPr lang="en-US" sz="1600" dirty="0"/>
              <a:t> - </a:t>
            </a:r>
            <a:r>
              <a:rPr lang="ru-RU" sz="1600" dirty="0"/>
              <a:t>день </a:t>
            </a:r>
            <a:r>
              <a:rPr lang="ru-RU" sz="1600" dirty="0" smtClean="0"/>
              <a:t>недели</a:t>
            </a:r>
            <a:endParaRPr lang="ru-RU" sz="1600" dirty="0"/>
          </a:p>
          <a:p>
            <a:r>
              <a:rPr lang="en-US" sz="1600" i="1" dirty="0" err="1"/>
              <a:t>alarmHour</a:t>
            </a:r>
            <a:r>
              <a:rPr lang="en-US" sz="1600" dirty="0"/>
              <a:t> - </a:t>
            </a:r>
            <a:r>
              <a:rPr lang="ru-RU" sz="1600" dirty="0"/>
              <a:t>час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3919346" y="2057955"/>
            <a:ext cx="6862953" cy="7489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 err="1" smtClean="0"/>
              <a:t>alarmMin</a:t>
            </a:r>
            <a:r>
              <a:rPr lang="en-US" sz="1400" dirty="0"/>
              <a:t> - </a:t>
            </a:r>
            <a:r>
              <a:rPr lang="ru-RU" sz="1400" dirty="0" smtClean="0"/>
              <a:t>минута</a:t>
            </a:r>
            <a:endParaRPr lang="ru-RU" sz="1400" dirty="0"/>
          </a:p>
          <a:p>
            <a:r>
              <a:rPr lang="en-US" sz="1400" i="1" dirty="0" err="1" smtClean="0"/>
              <a:t>alarmSec</a:t>
            </a:r>
            <a:r>
              <a:rPr lang="en-US" sz="1400" dirty="0"/>
              <a:t> - </a:t>
            </a:r>
            <a:r>
              <a:rPr lang="ru-RU" sz="1400" dirty="0" smtClean="0"/>
              <a:t>секунда</a:t>
            </a:r>
            <a:endParaRPr lang="ru-RU" sz="1400" dirty="0"/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6687694" y="2057250"/>
            <a:ext cx="4431409" cy="7489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 smtClean="0"/>
              <a:t>Path</a:t>
            </a:r>
            <a:r>
              <a:rPr lang="en-US" sz="1400" dirty="0" smtClean="0"/>
              <a:t> </a:t>
            </a:r>
            <a:r>
              <a:rPr lang="ru-RU" sz="1400" dirty="0" smtClean="0"/>
              <a:t>– путь  до .</a:t>
            </a:r>
            <a:r>
              <a:rPr lang="en-US" sz="1400" dirty="0" smtClean="0"/>
              <a:t>mp3 </a:t>
            </a:r>
            <a:r>
              <a:rPr lang="ru-RU" sz="1400" dirty="0" smtClean="0"/>
              <a:t>файла</a:t>
            </a:r>
            <a:endParaRPr lang="ru-RU" sz="14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06154"/>
            <a:ext cx="11306175" cy="4061417"/>
          </a:xfrm>
          <a:prstGeom prst="rect">
            <a:avLst/>
          </a:prstGeom>
        </p:spPr>
      </p:pic>
      <p:sp>
        <p:nvSpPr>
          <p:cNvPr id="22" name="Объект 2"/>
          <p:cNvSpPr txBox="1">
            <a:spLocks/>
          </p:cNvSpPr>
          <p:nvPr/>
        </p:nvSpPr>
        <p:spPr>
          <a:xfrm>
            <a:off x="1261872" y="1564845"/>
            <a:ext cx="8595360" cy="12495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alarmClock(</a:t>
            </a:r>
            <a:r>
              <a:rPr lang="en-US" sz="2000" b="1" dirty="0" err="1" smtClean="0"/>
              <a:t>alarmWd</a:t>
            </a:r>
            <a:r>
              <a:rPr lang="en-US" sz="2000" b="1" dirty="0"/>
              <a:t>, </a:t>
            </a:r>
            <a:r>
              <a:rPr lang="en-US" sz="2000" b="1" dirty="0" err="1"/>
              <a:t>alarmHour</a:t>
            </a:r>
            <a:r>
              <a:rPr lang="en-US" sz="2000" b="1" dirty="0"/>
              <a:t>, </a:t>
            </a:r>
            <a:r>
              <a:rPr lang="en-US" sz="2000" b="1" dirty="0" err="1"/>
              <a:t>alarmMin</a:t>
            </a:r>
            <a:r>
              <a:rPr lang="en-US" sz="2000" b="1" dirty="0"/>
              <a:t>, </a:t>
            </a:r>
            <a:r>
              <a:rPr lang="en-US" sz="2000" b="1" dirty="0" err="1"/>
              <a:t>alarmSec</a:t>
            </a:r>
            <a:r>
              <a:rPr lang="en-US" sz="2000" b="1" dirty="0"/>
              <a:t>, </a:t>
            </a:r>
            <a:r>
              <a:rPr lang="en-US" sz="2000" b="1" dirty="0" smtClean="0"/>
              <a:t>path</a:t>
            </a:r>
            <a:r>
              <a:rPr lang="ru-RU" sz="2000" b="1" dirty="0" smtClean="0"/>
              <a:t>)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ru-RU" dirty="0" smtClean="0"/>
              <a:t>устанавливает будильник</a:t>
            </a:r>
          </a:p>
          <a:p>
            <a:r>
              <a:rPr lang="ru-RU" sz="1600" i="1" dirty="0" smtClean="0"/>
              <a:t>См. функцию </a:t>
            </a:r>
            <a:r>
              <a:rPr lang="en-US" sz="1600" i="1" dirty="0" smtClean="0"/>
              <a:t>play()</a:t>
            </a:r>
            <a:endParaRPr lang="ru-RU" sz="1600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2802074"/>
            <a:ext cx="11306174" cy="4045467"/>
          </a:xfrm>
          <a:prstGeom prst="rect">
            <a:avLst/>
          </a:prstGeom>
        </p:spPr>
      </p:pic>
      <p:sp>
        <p:nvSpPr>
          <p:cNvPr id="25" name="Объект 2"/>
          <p:cNvSpPr txBox="1">
            <a:spLocks/>
          </p:cNvSpPr>
          <p:nvPr/>
        </p:nvSpPr>
        <p:spPr>
          <a:xfrm>
            <a:off x="1261872" y="1566884"/>
            <a:ext cx="8595360" cy="11286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 smtClean="0"/>
              <a:t>validateTime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alarmTime</a:t>
            </a:r>
            <a:r>
              <a:rPr lang="ru-RU" sz="2000" b="1" dirty="0" smtClean="0"/>
              <a:t>)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/>
              <a:t>проверяет формат введенного времени</a:t>
            </a:r>
          </a:p>
          <a:p>
            <a:r>
              <a:rPr lang="en-US" sz="1600" i="1" dirty="0" err="1" smtClean="0"/>
              <a:t>alarmTime</a:t>
            </a:r>
            <a:r>
              <a:rPr lang="en-US" sz="1600" i="1" dirty="0" smtClean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1600" i="1" dirty="0" smtClean="0"/>
              <a:t> </a:t>
            </a:r>
            <a:r>
              <a:rPr lang="ru-RU" sz="1600" dirty="0" smtClean="0"/>
              <a:t>время</a:t>
            </a:r>
            <a:endParaRPr lang="ru-RU" sz="16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557881"/>
            <a:ext cx="11306176" cy="430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8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  <p:bldP spid="19" grpId="0" animBg="1"/>
      <p:bldP spid="20" grpId="0" animBg="1"/>
      <p:bldP spid="22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9947" y="857250"/>
            <a:ext cx="8595360" cy="1038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Использованные библиотеки и основной код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47" y="1763526"/>
            <a:ext cx="3014853" cy="15029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47" y="3134557"/>
            <a:ext cx="9401175" cy="35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6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ru-RU" dirty="0" smtClean="0"/>
              <a:t>Пример работы программы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0" y="1606539"/>
            <a:ext cx="8595360" cy="66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/>
              <a:t>Входные данные</a:t>
            </a:r>
            <a:r>
              <a:rPr lang="en-US" dirty="0" smtClean="0"/>
              <a:t>: </a:t>
            </a:r>
            <a:r>
              <a:rPr lang="ru-RU" i="1" dirty="0" smtClean="0"/>
              <a:t>мелодия для проигрыша </a:t>
            </a: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i="1" dirty="0" smtClean="0"/>
              <a:t>время</a:t>
            </a:r>
            <a:endParaRPr lang="ru-RU" i="1" dirty="0"/>
          </a:p>
        </p:txBody>
      </p:sp>
      <p:pic>
        <p:nvPicPr>
          <p:cNvPr id="3074" name="Picture 2" descr="https://github.com/shmvsky/sfedu-project-second-semester/raw/main/img/Screenshot%202022-05-24%201303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272874"/>
            <a:ext cx="11102975" cy="82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-1" y="3342028"/>
            <a:ext cx="10772775" cy="1182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Результат</a:t>
            </a:r>
            <a:r>
              <a:rPr lang="en-US" dirty="0" smtClean="0"/>
              <a:t>: </a:t>
            </a:r>
            <a:r>
              <a:rPr lang="ru-RU" dirty="0"/>
              <a:t>будильник сработает в установленное время и будет проигрывать установленную мелодию с интервалом в одну минуту.</a:t>
            </a:r>
          </a:p>
          <a:p>
            <a:endParaRPr lang="ru-RU" i="1" dirty="0"/>
          </a:p>
        </p:txBody>
      </p:sp>
      <p:pic>
        <p:nvPicPr>
          <p:cNvPr id="3076" name="Picture 4" descr="https://github.com/shmvsky/sfedu-project-second-semester/raw/main/img/Screenshot%202022-05-24%201305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4278269"/>
            <a:ext cx="3790950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35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160</TotalTime>
  <Words>389</Words>
  <Application>Microsoft Office PowerPoint</Application>
  <PresentationFormat>Широкоэкранный</PresentationFormat>
  <Paragraphs>60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Schoolbook</vt:lpstr>
      <vt:lpstr>Courier New</vt:lpstr>
      <vt:lpstr>Wingdings 2</vt:lpstr>
      <vt:lpstr>View</vt:lpstr>
      <vt:lpstr>Презентация проекта</vt:lpstr>
      <vt:lpstr>Постановка 1-ой задачи</vt:lpstr>
      <vt:lpstr>Решение 1-ой задачи</vt:lpstr>
      <vt:lpstr>Презентация PowerPoint</vt:lpstr>
      <vt:lpstr>Пример работы программы</vt:lpstr>
      <vt:lpstr>Постановка 2-ой задачи</vt:lpstr>
      <vt:lpstr>Решение 2-ой задачи</vt:lpstr>
      <vt:lpstr>Презентация PowerPoint</vt:lpstr>
      <vt:lpstr>Пример работы программы</vt:lpstr>
      <vt:lpstr>Презентация PowerPoint</vt:lpstr>
      <vt:lpstr>Примечание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IIIIIIIIIIIIIIIIIIII</dc:creator>
  <cp:lastModifiedBy>IIIIIIIIIIIIIIIIIIII</cp:lastModifiedBy>
  <cp:revision>13</cp:revision>
  <dcterms:created xsi:type="dcterms:W3CDTF">2022-05-24T17:29:29Z</dcterms:created>
  <dcterms:modified xsi:type="dcterms:W3CDTF">2022-05-24T20:10:12Z</dcterms:modified>
</cp:coreProperties>
</file>